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63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647D4-EFB9-40BD-99B6-5047050866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9E8EBE-5AB1-4BBE-BDDF-610A8F3C35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7A0FCC-0631-418C-9DAC-5CA33699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7012-AAE9-43B5-B3F3-DA207787F4E0}" type="datetimeFigureOut">
              <a:rPr lang="en-ZA" smtClean="0"/>
              <a:t>2019/12/09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E45AF-5856-4097-800C-2D2395007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09DE6-0FC7-4CB5-9357-F37D4C901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57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8EFC3-C89A-4C2E-B287-D8A4D6708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F994DD-42BB-4926-A475-8BF723F1EB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C2DFB-B3B9-4E1A-934A-64BD8360E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7012-AAE9-43B5-B3F3-DA207787F4E0}" type="datetimeFigureOut">
              <a:rPr lang="en-ZA" smtClean="0"/>
              <a:t>2019/12/09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0F2E3-2C69-43ED-898B-528FA3196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2B93F-A30C-4B52-A5F0-D9BE15C65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4233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500DCA-7018-4B0F-9BA1-B48E22959A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B5A38A-3853-49B3-8158-964A6E9676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F3438-C60B-4AFB-91A5-1CEFDE0F8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7012-AAE9-43B5-B3F3-DA207787F4E0}" type="datetimeFigureOut">
              <a:rPr lang="en-ZA" smtClean="0"/>
              <a:t>2019/12/09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414FB4-F8E4-4511-8B8C-5430A0CD7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87F160-C484-4573-B0AC-8B046AFA1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06764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054D5-D0F0-43B5-8FDF-D3DEC865A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8EECB-CDB2-4B77-B902-B39067023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9C822-9D72-4FF9-9065-566CF413F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7012-AAE9-43B5-B3F3-DA207787F4E0}" type="datetimeFigureOut">
              <a:rPr lang="en-ZA" smtClean="0"/>
              <a:t>2019/12/09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2B23E-8C92-443C-A04B-CC6B0C393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70546-C352-47B0-9E18-D108F94B5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14356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DFAE9-214D-4AF6-A437-1253CF8C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716B7-8182-4A3A-9186-F1EB7332C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2E828-4264-48D5-B664-2A4B0214A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7012-AAE9-43B5-B3F3-DA207787F4E0}" type="datetimeFigureOut">
              <a:rPr lang="en-ZA" smtClean="0"/>
              <a:t>2019/12/09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7CC7A-1D4F-4F6B-9BE4-AE035B0FB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E8A75-8F19-4F90-8C16-5E269A23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29863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F5681-2812-4C9D-8581-D072DEC91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DB1E9-50B3-4180-8A7F-2D5A840CD0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528F5-DBC2-4C85-8C9A-7DE21E12C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390A19-C132-47E9-8EEA-DA37460CA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7012-AAE9-43B5-B3F3-DA207787F4E0}" type="datetimeFigureOut">
              <a:rPr lang="en-ZA" smtClean="0"/>
              <a:t>2019/12/09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0166C-2F97-401D-8224-B9BA44FEF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641D0-FB5F-4841-86E3-4E303FEC7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14756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85E0B-7726-408D-BF2B-CDC1D249A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B0530C-3180-4108-B1F7-26AC744FD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ACDDD1-E337-4687-BC98-17E5BCA60B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7C2997-3D84-41C8-8C89-9B68C536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37241A-43F0-4EB0-91C8-4E4B0A702E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41D19A-EB70-4A14-AB6E-292D381D2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7012-AAE9-43B5-B3F3-DA207787F4E0}" type="datetimeFigureOut">
              <a:rPr lang="en-ZA" smtClean="0"/>
              <a:t>2019/12/09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875BB0-33B7-42A5-B89B-5E77AD0F6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80B9AE-1E28-4D63-94DE-3692053E0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33751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2ED37-CABA-471F-B39A-AC2B0716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DAE705-4631-4635-8435-2B42E3E01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7012-AAE9-43B5-B3F3-DA207787F4E0}" type="datetimeFigureOut">
              <a:rPr lang="en-ZA" smtClean="0"/>
              <a:t>2019/12/09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ED6C5E-881E-4504-887F-71A7D6F09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2B8A4F-2993-452B-9D8A-016CEBC90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2598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EFFFAF-C707-446D-91FD-4D7AC708F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7012-AAE9-43B5-B3F3-DA207787F4E0}" type="datetimeFigureOut">
              <a:rPr lang="en-ZA" smtClean="0"/>
              <a:t>2019/12/09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A0E3D8-EC8B-4E38-984F-9D6DD690F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C3231-AC3C-454B-93DE-DDBE223C1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99703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E3283-5935-4900-9C7E-F6434F427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F092D-93C4-4427-91CE-9208C996E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BEB913-3C55-461E-9EBD-6BA2920337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1029FA-D28E-4DF2-A937-7B8F6E73F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7012-AAE9-43B5-B3F3-DA207787F4E0}" type="datetimeFigureOut">
              <a:rPr lang="en-ZA" smtClean="0"/>
              <a:t>2019/12/09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40357-41E0-4DE9-80AD-31EE23D6A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41C0AF-793A-4A9B-8993-F90F2B443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72289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43F1B-D1EA-4621-9A35-F5B0C44E6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FE2646-7C07-4BD3-B162-249ECBC2CE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7F585E-88AE-47BE-A7BE-2CDAB65A2C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2CC67F-040D-4709-9CFD-7700C4428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7012-AAE9-43B5-B3F3-DA207787F4E0}" type="datetimeFigureOut">
              <a:rPr lang="en-ZA" smtClean="0"/>
              <a:t>2019/12/09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94FB21-4822-490E-9989-00A7FFCC2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12E230-898E-4790-9586-F678EA490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22428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BA8D94-68EA-481F-B8F3-EEF67CE93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85600-6822-4DC7-9E1F-F671BCE49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26D0AC-2BDE-461B-AE3B-0C542D941D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B7012-AAE9-43B5-B3F3-DA207787F4E0}" type="datetimeFigureOut">
              <a:rPr lang="en-ZA" smtClean="0"/>
              <a:t>2019/12/09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2D27E-6354-484A-83CF-CDE19C3FE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CCE7C-4A38-4BF8-8B48-E652588E1E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971178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29F51-3A20-478A-9390-C5B6055278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/>
              <a:t>Photo Album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4DBE89-819B-4F0B-A985-061CD36758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/>
              <a:t>by Safest Solutions Travel Group</a:t>
            </a:r>
          </a:p>
        </p:txBody>
      </p:sp>
    </p:spTree>
    <p:extLst>
      <p:ext uri="{BB962C8B-B14F-4D97-AF65-F5344CB8AC3E}">
        <p14:creationId xmlns:p14="http://schemas.microsoft.com/office/powerpoint/2010/main" val="949447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celona">
            <a:extLst>
              <a:ext uri="{FF2B5EF4-FFF2-40B4-BE49-F238E27FC236}">
                <a16:creationId xmlns:a16="http://schemas.microsoft.com/office/drawing/2014/main" id="{B1F2A167-5F1E-43A9-8727-E03B898439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55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OLCEACQUA">
            <a:extLst>
              <a:ext uri="{FF2B5EF4-FFF2-40B4-BE49-F238E27FC236}">
                <a16:creationId xmlns:a16="http://schemas.microsoft.com/office/drawing/2014/main" id="{2842176B-E21D-4BBD-A96D-AEFBCD538F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65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olceacquaChurch">
            <a:extLst>
              <a:ext uri="{FF2B5EF4-FFF2-40B4-BE49-F238E27FC236}">
                <a16:creationId xmlns:a16="http://schemas.microsoft.com/office/drawing/2014/main" id="{CD166148-A7C0-4C44-8B29-A60AA1CEE7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774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olceacquaUmb">
            <a:extLst>
              <a:ext uri="{FF2B5EF4-FFF2-40B4-BE49-F238E27FC236}">
                <a16:creationId xmlns:a16="http://schemas.microsoft.com/office/drawing/2014/main" id="{5433B2F7-07BC-4017-A8BE-CEE195F6F13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34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LOWERSUK">
            <a:extLst>
              <a:ext uri="{FF2B5EF4-FFF2-40B4-BE49-F238E27FC236}">
                <a16:creationId xmlns:a16="http://schemas.microsoft.com/office/drawing/2014/main" id="{816EAD64-22B2-4A9E-AD17-6E1C03450E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838" y="0"/>
            <a:ext cx="5140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95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aylordTexas">
            <a:extLst>
              <a:ext uri="{FF2B5EF4-FFF2-40B4-BE49-F238E27FC236}">
                <a16:creationId xmlns:a16="http://schemas.microsoft.com/office/drawing/2014/main" id="{12EEC05D-C787-44D1-9766-E357B4788D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00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OALA1">
            <a:extLst>
              <a:ext uri="{FF2B5EF4-FFF2-40B4-BE49-F238E27FC236}">
                <a16:creationId xmlns:a16="http://schemas.microsoft.com/office/drawing/2014/main" id="{62C0115F-1FA2-4D6F-B96C-69762BBE72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338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OALA2">
            <a:extLst>
              <a:ext uri="{FF2B5EF4-FFF2-40B4-BE49-F238E27FC236}">
                <a16:creationId xmlns:a16="http://schemas.microsoft.com/office/drawing/2014/main" id="{47B8DB66-EDA0-4A1E-9C5C-B3D39DCCC2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8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973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nacoHarbour">
            <a:extLst>
              <a:ext uri="{FF2B5EF4-FFF2-40B4-BE49-F238E27FC236}">
                <a16:creationId xmlns:a16="http://schemas.microsoft.com/office/drawing/2014/main" id="{F0757701-6C58-4011-9D40-353662324E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162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A1">
            <a:extLst>
              <a:ext uri="{FF2B5EF4-FFF2-40B4-BE49-F238E27FC236}">
                <a16:creationId xmlns:a16="http://schemas.microsoft.com/office/drawing/2014/main" id="{C3DCAF3C-B675-4496-B788-AEFE9574B8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57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US7">
            <a:extLst>
              <a:ext uri="{FF2B5EF4-FFF2-40B4-BE49-F238E27FC236}">
                <a16:creationId xmlns:a16="http://schemas.microsoft.com/office/drawing/2014/main" id="{CD5FDBDC-6A4F-4C36-8549-17676CA447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0"/>
            <a:ext cx="114538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078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A2">
            <a:extLst>
              <a:ext uri="{FF2B5EF4-FFF2-40B4-BE49-F238E27FC236}">
                <a16:creationId xmlns:a16="http://schemas.microsoft.com/office/drawing/2014/main" id="{6E1A1FBC-7FD8-43E3-AFCC-7E12B02944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883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ary1">
            <a:extLst>
              <a:ext uri="{FF2B5EF4-FFF2-40B4-BE49-F238E27FC236}">
                <a16:creationId xmlns:a16="http://schemas.microsoft.com/office/drawing/2014/main" id="{68F4F176-A64B-46F9-B934-9E2C7480FF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0"/>
            <a:ext cx="114538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93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ary2">
            <a:extLst>
              <a:ext uri="{FF2B5EF4-FFF2-40B4-BE49-F238E27FC236}">
                <a16:creationId xmlns:a16="http://schemas.microsoft.com/office/drawing/2014/main" id="{D24B051D-0CA6-47AD-8CD3-082F52DB02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6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ary3">
            <a:extLst>
              <a:ext uri="{FF2B5EF4-FFF2-40B4-BE49-F238E27FC236}">
                <a16:creationId xmlns:a16="http://schemas.microsoft.com/office/drawing/2014/main" id="{64EE2915-A580-42C9-A064-A02ED916CD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0"/>
            <a:ext cx="114538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668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ary4">
            <a:extLst>
              <a:ext uri="{FF2B5EF4-FFF2-40B4-BE49-F238E27FC236}">
                <a16:creationId xmlns:a16="http://schemas.microsoft.com/office/drawing/2014/main" id="{48F1E670-C7B8-4468-A382-7CC61367F5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0"/>
            <a:ext cx="114538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95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ary5">
            <a:extLst>
              <a:ext uri="{FF2B5EF4-FFF2-40B4-BE49-F238E27FC236}">
                <a16:creationId xmlns:a16="http://schemas.microsoft.com/office/drawing/2014/main" id="{A57BCECA-4B04-44A6-9E53-9FB8407489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0"/>
            <a:ext cx="114538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11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ary6">
            <a:extLst>
              <a:ext uri="{FF2B5EF4-FFF2-40B4-BE49-F238E27FC236}">
                <a16:creationId xmlns:a16="http://schemas.microsoft.com/office/drawing/2014/main" id="{E5A69C13-AF52-4362-B7B8-B0D4A8DE49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0"/>
            <a:ext cx="114538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562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ary7">
            <a:extLst>
              <a:ext uri="{FF2B5EF4-FFF2-40B4-BE49-F238E27FC236}">
                <a16:creationId xmlns:a16="http://schemas.microsoft.com/office/drawing/2014/main" id="{49310C4F-0F6E-4AD9-A615-E3AB744BE4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775" y="0"/>
            <a:ext cx="4106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40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ary8">
            <a:extLst>
              <a:ext uri="{FF2B5EF4-FFF2-40B4-BE49-F238E27FC236}">
                <a16:creationId xmlns:a16="http://schemas.microsoft.com/office/drawing/2014/main" id="{2B68D942-DF7F-4445-9FBF-E13E3A589F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9740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as">
            <a:extLst>
              <a:ext uri="{FF2B5EF4-FFF2-40B4-BE49-F238E27FC236}">
                <a16:creationId xmlns:a16="http://schemas.microsoft.com/office/drawing/2014/main" id="{BD00C960-426A-48B6-8474-8FCBA8219A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81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US8">
            <a:extLst>
              <a:ext uri="{FF2B5EF4-FFF2-40B4-BE49-F238E27FC236}">
                <a16:creationId xmlns:a16="http://schemas.microsoft.com/office/drawing/2014/main" id="{D406ACAE-8FF3-424E-9B3F-369B71B84E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2503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ashington">
            <a:extLst>
              <a:ext uri="{FF2B5EF4-FFF2-40B4-BE49-F238E27FC236}">
                <a16:creationId xmlns:a16="http://schemas.microsoft.com/office/drawing/2014/main" id="{8D772625-F0E3-4B1D-9CD9-97E6B14C0B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8959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indowDolceacqua">
            <a:extLst>
              <a:ext uri="{FF2B5EF4-FFF2-40B4-BE49-F238E27FC236}">
                <a16:creationId xmlns:a16="http://schemas.microsoft.com/office/drawing/2014/main" id="{8033EE74-2E4C-4931-98B6-92FAD1A8DC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36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US9">
            <a:extLst>
              <a:ext uri="{FF2B5EF4-FFF2-40B4-BE49-F238E27FC236}">
                <a16:creationId xmlns:a16="http://schemas.microsoft.com/office/drawing/2014/main" id="{0E8728EE-4C3F-44EF-A812-98B8EE6C68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867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US10">
            <a:extLst>
              <a:ext uri="{FF2B5EF4-FFF2-40B4-BE49-F238E27FC236}">
                <a16:creationId xmlns:a16="http://schemas.microsoft.com/office/drawing/2014/main" id="{5CEA3A50-E095-4F56-BBE8-C097FEBFC3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13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US11">
            <a:extLst>
              <a:ext uri="{FF2B5EF4-FFF2-40B4-BE49-F238E27FC236}">
                <a16:creationId xmlns:a16="http://schemas.microsoft.com/office/drawing/2014/main" id="{AD5B94BF-F172-4538-9CA4-4EBFC1DCB6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81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US12">
            <a:extLst>
              <a:ext uri="{FF2B5EF4-FFF2-40B4-BE49-F238E27FC236}">
                <a16:creationId xmlns:a16="http://schemas.microsoft.com/office/drawing/2014/main" id="{9BABF009-924F-4460-9830-841F85D31C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55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US13">
            <a:extLst>
              <a:ext uri="{FF2B5EF4-FFF2-40B4-BE49-F238E27FC236}">
                <a16:creationId xmlns:a16="http://schemas.microsoft.com/office/drawing/2014/main" id="{45F4430D-7AA6-4CC8-BEB5-2E13A06E1E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64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USLIGHTH">
            <a:extLst>
              <a:ext uri="{FF2B5EF4-FFF2-40B4-BE49-F238E27FC236}">
                <a16:creationId xmlns:a16="http://schemas.microsoft.com/office/drawing/2014/main" id="{F4F97C1D-6CCF-481F-90F1-AD7B613492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8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37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</Words>
  <Application>Microsoft Office PowerPoint</Application>
  <PresentationFormat>Widescreen</PresentationFormat>
  <Paragraphs>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Foulkes@Work</dc:creator>
  <cp:lastModifiedBy>Foulkes@Work</cp:lastModifiedBy>
  <cp:revision>1</cp:revision>
  <dcterms:created xsi:type="dcterms:W3CDTF">2019-12-09T21:29:57Z</dcterms:created>
  <dcterms:modified xsi:type="dcterms:W3CDTF">2019-12-09T21:30:50Z</dcterms:modified>
</cp:coreProperties>
</file>